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47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A1832A5-52F9-4A70-A2C6-DE1441367913}" type="datetimeFigureOut">
              <a:rPr lang="ar-KW" smtClean="0"/>
              <a:t>14/08/1440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3E107D-FD9D-449B-9A69-316A33AAF3D0}" type="slidenum">
              <a:rPr lang="ar-KW" smtClean="0"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0EBEC-F765-44F1-8A8A-D847E62F92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54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DF9-5956-4947-9F05-3AA382D01305}" type="datetimeFigureOut">
              <a:rPr lang="ar-KW" smtClean="0"/>
              <a:t>14/08/1440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C56-2CBC-4C39-8976-DEC9626DE0EA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DF9-5956-4947-9F05-3AA382D01305}" type="datetimeFigureOut">
              <a:rPr lang="ar-KW" smtClean="0"/>
              <a:t>14/08/1440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C56-2CBC-4C39-8976-DEC9626DE0EA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DF9-5956-4947-9F05-3AA382D01305}" type="datetimeFigureOut">
              <a:rPr lang="ar-KW" smtClean="0"/>
              <a:t>14/08/1440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C56-2CBC-4C39-8976-DEC9626DE0EA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DF9-5956-4947-9F05-3AA382D01305}" type="datetimeFigureOut">
              <a:rPr lang="ar-KW" smtClean="0"/>
              <a:t>14/08/1440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C56-2CBC-4C39-8976-DEC9626DE0EA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DF9-5956-4947-9F05-3AA382D01305}" type="datetimeFigureOut">
              <a:rPr lang="ar-KW" smtClean="0"/>
              <a:t>14/08/1440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C56-2CBC-4C39-8976-DEC9626DE0EA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DF9-5956-4947-9F05-3AA382D01305}" type="datetimeFigureOut">
              <a:rPr lang="ar-KW" smtClean="0"/>
              <a:t>14/08/1440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C56-2CBC-4C39-8976-DEC9626DE0EA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DF9-5956-4947-9F05-3AA382D01305}" type="datetimeFigureOut">
              <a:rPr lang="ar-KW" smtClean="0"/>
              <a:t>14/08/1440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C56-2CBC-4C39-8976-DEC9626DE0EA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DF9-5956-4947-9F05-3AA382D01305}" type="datetimeFigureOut">
              <a:rPr lang="ar-KW" smtClean="0"/>
              <a:t>14/08/1440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C56-2CBC-4C39-8976-DEC9626DE0EA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DF9-5956-4947-9F05-3AA382D01305}" type="datetimeFigureOut">
              <a:rPr lang="ar-KW" smtClean="0"/>
              <a:t>14/08/1440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C56-2CBC-4C39-8976-DEC9626DE0EA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DF9-5956-4947-9F05-3AA382D01305}" type="datetimeFigureOut">
              <a:rPr lang="ar-KW" smtClean="0"/>
              <a:t>14/08/1440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C56-2CBC-4C39-8976-DEC9626DE0EA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DF9-5956-4947-9F05-3AA382D01305}" type="datetimeFigureOut">
              <a:rPr lang="ar-KW" smtClean="0"/>
              <a:t>14/08/1440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C56-2CBC-4C39-8976-DEC9626DE0EA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15DF9-5956-4947-9F05-3AA382D01305}" type="datetimeFigureOut">
              <a:rPr lang="ar-KW" smtClean="0"/>
              <a:t>14/08/1440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B5C56-2CBC-4C39-8976-DEC9626DE0EA}" type="slidenum">
              <a:rPr lang="ar-KW" smtClean="0"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4</a:t>
            </a:r>
            <a:r>
              <a:rPr lang="en-US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Family Medicine Review Course</a:t>
            </a:r>
            <a:endParaRPr lang="ar-KW" dirty="0"/>
          </a:p>
        </p:txBody>
      </p:sp>
      <p:pic>
        <p:nvPicPr>
          <p:cNvPr id="4" name="Picture 2" descr="C:\Users\LENOVO\Desktop\20170518_07593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5484440" cy="3348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7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901" y="188640"/>
            <a:ext cx="6286499" cy="5256584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469308" y="5715002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US" dirty="0" smtClean="0"/>
              <a:t>Right </a:t>
            </a:r>
            <a:r>
              <a:rPr lang="en-US" dirty="0"/>
              <a:t>conductive hearing loss</a:t>
            </a:r>
          </a:p>
        </p:txBody>
      </p:sp>
    </p:spTree>
    <p:extLst>
      <p:ext uri="{BB962C8B-B14F-4D97-AF65-F5344CB8AC3E}">
        <p14:creationId xmlns:p14="http://schemas.microsoft.com/office/powerpoint/2010/main" xmlns="" val="51308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err="1"/>
              <a:t>Tympanogram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 of curve 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b="1" dirty="0"/>
              <a:t>Type A (NORMAL) has middle peak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b="1" dirty="0"/>
              <a:t>Type B (ABNORMAL) flat line</a:t>
            </a:r>
          </a:p>
          <a:p>
            <a:pPr algn="l" rtl="0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Ear canal volume 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b="1" dirty="0"/>
              <a:t>can vary and are age dependent, but typically range from 0.3mL to 0.9mL</a:t>
            </a:r>
          </a:p>
          <a:p>
            <a:endParaRPr lang="en-US" dirty="0"/>
          </a:p>
        </p:txBody>
      </p:sp>
      <p:pic>
        <p:nvPicPr>
          <p:cNvPr id="4" name="Picture 3" descr="tympano mach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0" y="4724400"/>
            <a:ext cx="2857500" cy="214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062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ympano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4267200" cy="4969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950" y="3429000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/>
              </a:rPr>
              <a:t>TYPE A</a:t>
            </a:r>
          </a:p>
          <a:p>
            <a:r>
              <a:rPr lang="en-US" sz="3200" dirty="0">
                <a:solidFill>
                  <a:prstClr val="black"/>
                </a:solidFill>
                <a:latin typeface="Calibri"/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xmlns="" val="75693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ype-B-Tymp-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450" y="304800"/>
            <a:ext cx="4057650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9150" y="335280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Volume high = perforation</a:t>
            </a:r>
          </a:p>
          <a:p>
            <a:r>
              <a:rPr lang="en-US" b="1" dirty="0">
                <a:solidFill>
                  <a:prstClr val="black"/>
                </a:solidFill>
                <a:latin typeface="Calibri"/>
              </a:rPr>
              <a:t>Volume normal = fluid </a:t>
            </a:r>
          </a:p>
        </p:txBody>
      </p:sp>
    </p:spTree>
    <p:extLst>
      <p:ext uri="{BB962C8B-B14F-4D97-AF65-F5344CB8AC3E}">
        <p14:creationId xmlns:p14="http://schemas.microsoft.com/office/powerpoint/2010/main" xmlns="" val="17542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ype b differe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1700" y="762000"/>
            <a:ext cx="5257800" cy="526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646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064" y="1043497"/>
            <a:ext cx="7772400" cy="1470025"/>
          </a:xfrm>
        </p:spPr>
        <p:txBody>
          <a:bodyPr/>
          <a:lstStyle/>
          <a:p>
            <a:pPr algn="l" rtl="0"/>
            <a:r>
              <a:rPr lang="en-US" b="1" dirty="0" smtClean="0"/>
              <a:t>Audiograms &amp; </a:t>
            </a:r>
            <a:r>
              <a:rPr lang="en-US" b="1" dirty="0" err="1" smtClean="0"/>
              <a:t>Tympanogram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 Fareedah </a:t>
            </a:r>
            <a:r>
              <a:rPr lang="en-US" dirty="0" err="1" smtClean="0">
                <a:solidFill>
                  <a:schemeClr val="tx1"/>
                </a:solidFill>
              </a:rPr>
              <a:t>Alkandery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R3 Family </a:t>
            </a:r>
            <a:r>
              <a:rPr lang="en-US" smtClean="0">
                <a:solidFill>
                  <a:schemeClr val="tx1"/>
                </a:solidFill>
              </a:rPr>
              <a:t>medicine Resident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88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u="sng" dirty="0"/>
              <a:t>Interpretation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800" b="1" dirty="0"/>
              <a:t>is a graph that shows the softest sounds a person can hear at different frequencies</a:t>
            </a:r>
          </a:p>
          <a:p>
            <a:pPr algn="l" rtl="0"/>
            <a:r>
              <a:rPr lang="en-US" sz="2600" b="1" dirty="0"/>
              <a:t>First line investigation that</a:t>
            </a:r>
          </a:p>
          <a:p>
            <a:pPr marL="0" indent="0" algn="l" rtl="0">
              <a:buNone/>
            </a:pPr>
            <a:r>
              <a:rPr lang="en-US" sz="2600" b="1" dirty="0"/>
              <a:t> is done when patient complains</a:t>
            </a:r>
          </a:p>
          <a:p>
            <a:pPr marL="0" indent="0" algn="l" rtl="0">
              <a:buNone/>
            </a:pPr>
            <a:r>
              <a:rPr lang="en-US" sz="2600" b="1" dirty="0"/>
              <a:t> of hearing difficulties.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 – air conduction</a:t>
            </a:r>
          </a:p>
          <a:p>
            <a:pPr algn="l" rtl="0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/>
              <a:t> – air conduction </a:t>
            </a:r>
          </a:p>
          <a:p>
            <a:pPr algn="l" rtl="0"/>
            <a:r>
              <a:rPr lang="en-US" dirty="0"/>
              <a:t>&gt; - bone conduction </a:t>
            </a:r>
          </a:p>
          <a:p>
            <a:pPr algn="l" rtl="0"/>
            <a:r>
              <a:rPr lang="en-US" dirty="0"/>
              <a:t>&lt; - bone conduction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400800" y="2590800"/>
            <a:ext cx="15671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06179" y="4550409"/>
            <a:ext cx="2678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43550" y="3615815"/>
            <a:ext cx="97155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alibri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3581400"/>
            <a:ext cx="971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4724400"/>
            <a:ext cx="971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Calibri"/>
              </a:rPr>
              <a:t>&lt;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4724400"/>
            <a:ext cx="971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Calibri"/>
              </a:rPr>
              <a:t>&gt;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2514600"/>
            <a:ext cx="169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prstClr val="black"/>
                </a:solidFill>
                <a:latin typeface="Calibri"/>
              </a:rPr>
              <a:t> L   R</a:t>
            </a:r>
            <a:endParaRPr lang="en-US" sz="6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0685" y="3581398"/>
            <a:ext cx="971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Calibri"/>
              </a:rPr>
              <a:t>A</a:t>
            </a:r>
          </a:p>
          <a:p>
            <a:r>
              <a:rPr lang="en-US" sz="6000" dirty="0">
                <a:solidFill>
                  <a:prstClr val="black"/>
                </a:solidFill>
                <a:latin typeface="Calibri"/>
              </a:rPr>
              <a:t>B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226461" y="3581401"/>
            <a:ext cx="20887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502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udio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04626"/>
            <a:ext cx="5657850" cy="6019800"/>
          </a:xfrm>
        </p:spPr>
      </p:pic>
      <p:sp>
        <p:nvSpPr>
          <p:cNvPr id="5" name="Rectangle 4"/>
          <p:cNvSpPr/>
          <p:nvPr/>
        </p:nvSpPr>
        <p:spPr>
          <a:xfrm>
            <a:off x="4068169" y="2737473"/>
            <a:ext cx="3844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Above 20dB = normal</a:t>
            </a:r>
          </a:p>
        </p:txBody>
      </p:sp>
    </p:spTree>
    <p:extLst>
      <p:ext uri="{BB962C8B-B14F-4D97-AF65-F5344CB8AC3E}">
        <p14:creationId xmlns:p14="http://schemas.microsoft.com/office/powerpoint/2010/main" xmlns="" val="153291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audiogram-chart-color-co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28600"/>
            <a:ext cx="47434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43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TYPE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SENSORINEURAL HEARING LOSS</a:t>
            </a:r>
          </a:p>
          <a:p>
            <a:pPr marL="0" indent="0" algn="l" rtl="0">
              <a:buNone/>
            </a:pPr>
            <a:r>
              <a:rPr lang="en-US" dirty="0"/>
              <a:t>(Both air and bone conduction impaired)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CONDUCTIVE HEARING LOSS</a:t>
            </a:r>
          </a:p>
          <a:p>
            <a:pPr marL="0" indent="0" algn="l" rtl="0">
              <a:buNone/>
            </a:pPr>
            <a:r>
              <a:rPr lang="en-US" dirty="0"/>
              <a:t>(only air conduction impaired)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MIXED HEARINH LOSS</a:t>
            </a:r>
          </a:p>
          <a:p>
            <a:pPr marL="0" indent="0" algn="l" rtl="0">
              <a:buNone/>
            </a:pPr>
            <a:r>
              <a:rPr lang="en-US" dirty="0"/>
              <a:t>(both air and bone conduction impaired but air is worse)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1524000"/>
            <a:ext cx="400049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O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X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&lt;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&gt;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467600" y="2362200"/>
            <a:ext cx="2037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24800" y="3276600"/>
            <a:ext cx="40005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O</a:t>
            </a:r>
          </a:p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X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91400" y="3657600"/>
            <a:ext cx="2857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58200" y="4876800"/>
            <a:ext cx="400049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/>
              </a:rPr>
              <a:t>O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/>
              </a:rPr>
              <a:t>X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&lt;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xmlns="" val="190995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ormal_hear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90117" y="304800"/>
            <a:ext cx="629658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19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llSizeRender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50" y="304801"/>
            <a:ext cx="62865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1790" y="5589242"/>
            <a:ext cx="3996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Calibri"/>
              </a:rPr>
              <a:t>Bilateral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sensorineural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03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llSizeRender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3050" y="381002"/>
            <a:ext cx="6057900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638800"/>
            <a:ext cx="49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/>
              </a:rPr>
              <a:t>Left mixed hearing loss</a:t>
            </a:r>
          </a:p>
        </p:txBody>
      </p:sp>
    </p:spTree>
    <p:extLst>
      <p:ext uri="{BB962C8B-B14F-4D97-AF65-F5344CB8AC3E}">
        <p14:creationId xmlns:p14="http://schemas.microsoft.com/office/powerpoint/2010/main" xmlns="" val="122154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181</Words>
  <Application>Microsoft Office PowerPoint</Application>
  <PresentationFormat>On-screen Show (4:3)</PresentationFormat>
  <Paragraphs>55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4th Family Medicine Review Course</vt:lpstr>
      <vt:lpstr>Audiograms &amp; Tympanogram </vt:lpstr>
      <vt:lpstr>Interpretation </vt:lpstr>
      <vt:lpstr>Slide 4</vt:lpstr>
      <vt:lpstr>Slide 5</vt:lpstr>
      <vt:lpstr>TYPE </vt:lpstr>
      <vt:lpstr>Slide 7</vt:lpstr>
      <vt:lpstr>Slide 8</vt:lpstr>
      <vt:lpstr>Slide 9</vt:lpstr>
      <vt:lpstr>Slide 10</vt:lpstr>
      <vt:lpstr>Tympanogram</vt:lpstr>
      <vt:lpstr>Slide 12</vt:lpstr>
      <vt:lpstr>Slide 13</vt:lpstr>
      <vt:lpstr>Slide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4th Family Medicine Review Course</dc:title>
  <dc:creator>Fareedah</dc:creator>
  <cp:lastModifiedBy>Fareedah</cp:lastModifiedBy>
  <cp:revision>2</cp:revision>
  <dcterms:created xsi:type="dcterms:W3CDTF">2019-04-18T22:18:17Z</dcterms:created>
  <dcterms:modified xsi:type="dcterms:W3CDTF">2019-04-18T22:30:39Z</dcterms:modified>
</cp:coreProperties>
</file>